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838C5A26-C6D8-4EB7-8E77-E9D210524BCF}" type="datetimeFigureOut">
              <a:rPr lang="ca-ES" smtClean="0"/>
              <a:t>10/04/2015</a:t>
            </a:fld>
            <a:endParaRPr lang="ca-ES" dirty="0"/>
          </a:p>
        </p:txBody>
      </p:sp>
      <p:sp>
        <p:nvSpPr>
          <p:cNvPr id="5" name="Footer Placeholder 4"/>
          <p:cNvSpPr>
            <a:spLocks noGrp="1"/>
          </p:cNvSpPr>
          <p:nvPr>
            <p:ph type="ftr" sz="quarter" idx="11"/>
          </p:nvPr>
        </p:nvSpPr>
        <p:spPr/>
        <p:txBody>
          <a:bodyPr/>
          <a:lstStyle/>
          <a:p>
            <a:endParaRPr lang="ca-ES" dirty="0"/>
          </a:p>
        </p:txBody>
      </p:sp>
      <p:sp>
        <p:nvSpPr>
          <p:cNvPr id="6" name="Slide Number Placeholder 5"/>
          <p:cNvSpPr>
            <a:spLocks noGrp="1"/>
          </p:cNvSpPr>
          <p:nvPr>
            <p:ph type="sldNum" sz="quarter" idx="12"/>
          </p:nvPr>
        </p:nvSpPr>
        <p:spPr>
          <a:xfrm>
            <a:off x="9255346" y="2750337"/>
            <a:ext cx="1171888" cy="1356442"/>
          </a:xfrm>
        </p:spPr>
        <p:txBody>
          <a:bodyPr/>
          <a:lstStyle/>
          <a:p>
            <a:fld id="{2D278E2E-3396-4698-82CE-B4C403B46DC9}" type="slidenum">
              <a:rPr lang="ca-ES" smtClean="0"/>
              <a:t>‹Nº›</a:t>
            </a:fld>
            <a:endParaRPr lang="ca-ES" dirty="0"/>
          </a:p>
        </p:txBody>
      </p:sp>
    </p:spTree>
    <p:extLst>
      <p:ext uri="{BB962C8B-B14F-4D97-AF65-F5344CB8AC3E}">
        <p14:creationId xmlns:p14="http://schemas.microsoft.com/office/powerpoint/2010/main" val="355676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38C5A26-C6D8-4EB7-8E77-E9D210524BCF}" type="datetimeFigureOut">
              <a:rPr lang="ca-ES" smtClean="0"/>
              <a:t>10/04/2015</a:t>
            </a:fld>
            <a:endParaRPr lang="ca-ES" dirty="0"/>
          </a:p>
        </p:txBody>
      </p:sp>
      <p:sp>
        <p:nvSpPr>
          <p:cNvPr id="6" name="Footer Placeholder 5"/>
          <p:cNvSpPr>
            <a:spLocks noGrp="1"/>
          </p:cNvSpPr>
          <p:nvPr>
            <p:ph type="ftr" sz="quarter" idx="11"/>
          </p:nvPr>
        </p:nvSpPr>
        <p:spPr/>
        <p:txBody>
          <a:bodyPr/>
          <a:lstStyle/>
          <a:p>
            <a:endParaRPr lang="ca-ES" dirty="0"/>
          </a:p>
        </p:txBody>
      </p:sp>
      <p:sp>
        <p:nvSpPr>
          <p:cNvPr id="7" name="Slide Number Placeholder 6"/>
          <p:cNvSpPr>
            <a:spLocks noGrp="1"/>
          </p:cNvSpPr>
          <p:nvPr>
            <p:ph type="sldNum" sz="quarter" idx="12"/>
          </p:nvPr>
        </p:nvSpPr>
        <p:spPr>
          <a:xfrm>
            <a:off x="10729455" y="4711309"/>
            <a:ext cx="1154151" cy="1090789"/>
          </a:xfrm>
        </p:spPr>
        <p:txBody>
          <a:bodyPr/>
          <a:lstStyle/>
          <a:p>
            <a:fld id="{2D278E2E-3396-4698-82CE-B4C403B46DC9}" type="slidenum">
              <a:rPr lang="ca-ES" smtClean="0"/>
              <a:t>‹Nº›</a:t>
            </a:fld>
            <a:endParaRPr lang="ca-ES" dirty="0"/>
          </a:p>
        </p:txBody>
      </p:sp>
    </p:spTree>
    <p:extLst>
      <p:ext uri="{BB962C8B-B14F-4D97-AF65-F5344CB8AC3E}">
        <p14:creationId xmlns:p14="http://schemas.microsoft.com/office/powerpoint/2010/main" val="3128699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38C5A26-C6D8-4EB7-8E77-E9D210524BCF}" type="datetimeFigureOut">
              <a:rPr lang="ca-ES" smtClean="0"/>
              <a:t>10/04/2015</a:t>
            </a:fld>
            <a:endParaRPr lang="ca-ES" dirty="0"/>
          </a:p>
        </p:txBody>
      </p:sp>
      <p:sp>
        <p:nvSpPr>
          <p:cNvPr id="6" name="Footer Placeholder 5"/>
          <p:cNvSpPr>
            <a:spLocks noGrp="1"/>
          </p:cNvSpPr>
          <p:nvPr>
            <p:ph type="ftr" sz="quarter" idx="11"/>
          </p:nvPr>
        </p:nvSpPr>
        <p:spPr/>
        <p:txBody>
          <a:bodyPr/>
          <a:lstStyle/>
          <a:p>
            <a:endParaRPr lang="ca-ES" dirty="0"/>
          </a:p>
        </p:txBody>
      </p:sp>
      <p:sp>
        <p:nvSpPr>
          <p:cNvPr id="7" name="Slide Number Placeholder 6"/>
          <p:cNvSpPr>
            <a:spLocks noGrp="1"/>
          </p:cNvSpPr>
          <p:nvPr>
            <p:ph type="sldNum" sz="quarter" idx="12"/>
          </p:nvPr>
        </p:nvSpPr>
        <p:spPr>
          <a:xfrm>
            <a:off x="10729455" y="4711615"/>
            <a:ext cx="1154151" cy="1090789"/>
          </a:xfrm>
        </p:spPr>
        <p:txBody>
          <a:bodyPr/>
          <a:lstStyle/>
          <a:p>
            <a:fld id="{2D278E2E-3396-4698-82CE-B4C403B46DC9}" type="slidenum">
              <a:rPr lang="ca-ES" smtClean="0"/>
              <a:t>‹Nº›</a:t>
            </a:fld>
            <a:endParaRPr lang="ca-ES" dirty="0"/>
          </a:p>
        </p:txBody>
      </p:sp>
    </p:spTree>
    <p:extLst>
      <p:ext uri="{BB962C8B-B14F-4D97-AF65-F5344CB8AC3E}">
        <p14:creationId xmlns:p14="http://schemas.microsoft.com/office/powerpoint/2010/main" val="15105854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38C5A26-C6D8-4EB7-8E77-E9D210524BCF}" type="datetimeFigureOut">
              <a:rPr lang="ca-ES" smtClean="0"/>
              <a:t>10/04/2015</a:t>
            </a:fld>
            <a:endParaRPr lang="ca-ES" dirty="0"/>
          </a:p>
        </p:txBody>
      </p:sp>
      <p:sp>
        <p:nvSpPr>
          <p:cNvPr id="6" name="Footer Placeholder 5"/>
          <p:cNvSpPr>
            <a:spLocks noGrp="1"/>
          </p:cNvSpPr>
          <p:nvPr>
            <p:ph type="ftr" sz="quarter" idx="11"/>
          </p:nvPr>
        </p:nvSpPr>
        <p:spPr/>
        <p:txBody>
          <a:bodyPr/>
          <a:lstStyle/>
          <a:p>
            <a:endParaRPr lang="ca-ES" dirty="0"/>
          </a:p>
        </p:txBody>
      </p:sp>
      <p:sp>
        <p:nvSpPr>
          <p:cNvPr id="7" name="Slide Number Placeholder 6"/>
          <p:cNvSpPr>
            <a:spLocks noGrp="1"/>
          </p:cNvSpPr>
          <p:nvPr>
            <p:ph type="sldNum" sz="quarter" idx="12"/>
          </p:nvPr>
        </p:nvSpPr>
        <p:spPr>
          <a:xfrm>
            <a:off x="10729455" y="4709925"/>
            <a:ext cx="1154151" cy="1090789"/>
          </a:xfrm>
        </p:spPr>
        <p:txBody>
          <a:bodyPr/>
          <a:lstStyle/>
          <a:p>
            <a:fld id="{2D278E2E-3396-4698-82CE-B4C403B46DC9}" type="slidenum">
              <a:rPr lang="ca-ES" smtClean="0"/>
              <a:t>‹Nº›</a:t>
            </a:fld>
            <a:endParaRPr lang="ca-E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3095845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38C5A26-C6D8-4EB7-8E77-E9D210524BCF}" type="datetimeFigureOut">
              <a:rPr lang="ca-ES" smtClean="0"/>
              <a:t>10/04/2015</a:t>
            </a:fld>
            <a:endParaRPr lang="ca-ES" dirty="0"/>
          </a:p>
        </p:txBody>
      </p:sp>
      <p:sp>
        <p:nvSpPr>
          <p:cNvPr id="6" name="Footer Placeholder 5"/>
          <p:cNvSpPr>
            <a:spLocks noGrp="1"/>
          </p:cNvSpPr>
          <p:nvPr>
            <p:ph type="ftr" sz="quarter" idx="11"/>
          </p:nvPr>
        </p:nvSpPr>
        <p:spPr/>
        <p:txBody>
          <a:bodyPr/>
          <a:lstStyle/>
          <a:p>
            <a:endParaRPr lang="ca-ES" dirty="0"/>
          </a:p>
        </p:txBody>
      </p:sp>
      <p:sp>
        <p:nvSpPr>
          <p:cNvPr id="7" name="Slide Number Placeholder 6"/>
          <p:cNvSpPr>
            <a:spLocks noGrp="1"/>
          </p:cNvSpPr>
          <p:nvPr>
            <p:ph type="sldNum" sz="quarter" idx="12"/>
          </p:nvPr>
        </p:nvSpPr>
        <p:spPr>
          <a:xfrm>
            <a:off x="10729455" y="4709925"/>
            <a:ext cx="1154151" cy="1090789"/>
          </a:xfrm>
        </p:spPr>
        <p:txBody>
          <a:bodyPr/>
          <a:lstStyle/>
          <a:p>
            <a:fld id="{2D278E2E-3396-4698-82CE-B4C403B46DC9}" type="slidenum">
              <a:rPr lang="ca-ES" smtClean="0"/>
              <a:t>‹Nº›</a:t>
            </a:fld>
            <a:endParaRPr lang="ca-ES" dirty="0"/>
          </a:p>
        </p:txBody>
      </p:sp>
    </p:spTree>
    <p:extLst>
      <p:ext uri="{BB962C8B-B14F-4D97-AF65-F5344CB8AC3E}">
        <p14:creationId xmlns:p14="http://schemas.microsoft.com/office/powerpoint/2010/main" val="2453030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838C5A26-C6D8-4EB7-8E77-E9D210524BCF}" type="datetimeFigureOut">
              <a:rPr lang="ca-ES" smtClean="0"/>
              <a:t>10/04/2015</a:t>
            </a:fld>
            <a:endParaRPr lang="ca-ES" dirty="0"/>
          </a:p>
        </p:txBody>
      </p:sp>
      <p:sp>
        <p:nvSpPr>
          <p:cNvPr id="4" name="Footer Placeholder 3"/>
          <p:cNvSpPr>
            <a:spLocks noGrp="1"/>
          </p:cNvSpPr>
          <p:nvPr>
            <p:ph type="ftr" sz="quarter" idx="11"/>
          </p:nvPr>
        </p:nvSpPr>
        <p:spPr/>
        <p:txBody>
          <a:bodyPr/>
          <a:lstStyle/>
          <a:p>
            <a:endParaRPr lang="ca-ES" dirty="0"/>
          </a:p>
        </p:txBody>
      </p:sp>
      <p:sp>
        <p:nvSpPr>
          <p:cNvPr id="5" name="Slide Number Placeholder 4"/>
          <p:cNvSpPr>
            <a:spLocks noGrp="1"/>
          </p:cNvSpPr>
          <p:nvPr>
            <p:ph type="sldNum" sz="quarter" idx="12"/>
          </p:nvPr>
        </p:nvSpPr>
        <p:spPr/>
        <p:txBody>
          <a:bodyPr/>
          <a:lstStyle/>
          <a:p>
            <a:fld id="{2D278E2E-3396-4698-82CE-B4C403B46DC9}" type="slidenum">
              <a:rPr lang="ca-ES" smtClean="0"/>
              <a:t>‹Nº›</a:t>
            </a:fld>
            <a:endParaRPr lang="ca-ES" dirty="0"/>
          </a:p>
        </p:txBody>
      </p:sp>
    </p:spTree>
    <p:extLst>
      <p:ext uri="{BB962C8B-B14F-4D97-AF65-F5344CB8AC3E}">
        <p14:creationId xmlns:p14="http://schemas.microsoft.com/office/powerpoint/2010/main" val="37210219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838C5A26-C6D8-4EB7-8E77-E9D210524BCF}" type="datetimeFigureOut">
              <a:rPr lang="ca-ES" smtClean="0"/>
              <a:t>10/04/2015</a:t>
            </a:fld>
            <a:endParaRPr lang="ca-ES" dirty="0"/>
          </a:p>
        </p:txBody>
      </p:sp>
      <p:sp>
        <p:nvSpPr>
          <p:cNvPr id="4" name="Footer Placeholder 3"/>
          <p:cNvSpPr>
            <a:spLocks noGrp="1"/>
          </p:cNvSpPr>
          <p:nvPr>
            <p:ph type="ftr" sz="quarter" idx="11"/>
          </p:nvPr>
        </p:nvSpPr>
        <p:spPr/>
        <p:txBody>
          <a:bodyPr/>
          <a:lstStyle/>
          <a:p>
            <a:endParaRPr lang="ca-ES" dirty="0"/>
          </a:p>
        </p:txBody>
      </p:sp>
      <p:sp>
        <p:nvSpPr>
          <p:cNvPr id="5" name="Slide Number Placeholder 4"/>
          <p:cNvSpPr>
            <a:spLocks noGrp="1"/>
          </p:cNvSpPr>
          <p:nvPr>
            <p:ph type="sldNum" sz="quarter" idx="12"/>
          </p:nvPr>
        </p:nvSpPr>
        <p:spPr/>
        <p:txBody>
          <a:bodyPr/>
          <a:lstStyle/>
          <a:p>
            <a:fld id="{2D278E2E-3396-4698-82CE-B4C403B46DC9}" type="slidenum">
              <a:rPr lang="ca-ES" smtClean="0"/>
              <a:t>‹Nº›</a:t>
            </a:fld>
            <a:endParaRPr lang="ca-ES" dirty="0"/>
          </a:p>
        </p:txBody>
      </p:sp>
    </p:spTree>
    <p:extLst>
      <p:ext uri="{BB962C8B-B14F-4D97-AF65-F5344CB8AC3E}">
        <p14:creationId xmlns:p14="http://schemas.microsoft.com/office/powerpoint/2010/main" val="372785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38C5A26-C6D8-4EB7-8E77-E9D210524BCF}" type="datetimeFigureOut">
              <a:rPr lang="ca-ES" smtClean="0"/>
              <a:t>10/04/2015</a:t>
            </a:fld>
            <a:endParaRPr lang="ca-ES" dirty="0"/>
          </a:p>
        </p:txBody>
      </p:sp>
      <p:sp>
        <p:nvSpPr>
          <p:cNvPr id="5" name="Footer Placeholder 4"/>
          <p:cNvSpPr>
            <a:spLocks noGrp="1"/>
          </p:cNvSpPr>
          <p:nvPr>
            <p:ph type="ftr" sz="quarter" idx="11"/>
          </p:nvPr>
        </p:nvSpPr>
        <p:spPr/>
        <p:txBody>
          <a:bodyPr/>
          <a:lstStyle/>
          <a:p>
            <a:endParaRPr lang="ca-ES" dirty="0"/>
          </a:p>
        </p:txBody>
      </p:sp>
      <p:sp>
        <p:nvSpPr>
          <p:cNvPr id="6" name="Slide Number Placeholder 5"/>
          <p:cNvSpPr>
            <a:spLocks noGrp="1"/>
          </p:cNvSpPr>
          <p:nvPr>
            <p:ph type="sldNum" sz="quarter" idx="12"/>
          </p:nvPr>
        </p:nvSpPr>
        <p:spPr/>
        <p:txBody>
          <a:bodyPr/>
          <a:lstStyle/>
          <a:p>
            <a:fld id="{2D278E2E-3396-4698-82CE-B4C403B46DC9}" type="slidenum">
              <a:rPr lang="ca-ES" smtClean="0"/>
              <a:t>‹Nº›</a:t>
            </a:fld>
            <a:endParaRPr lang="ca-ES" dirty="0"/>
          </a:p>
        </p:txBody>
      </p:sp>
    </p:spTree>
    <p:extLst>
      <p:ext uri="{BB962C8B-B14F-4D97-AF65-F5344CB8AC3E}">
        <p14:creationId xmlns:p14="http://schemas.microsoft.com/office/powerpoint/2010/main" val="11278773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838C5A26-C6D8-4EB7-8E77-E9D210524BCF}" type="datetimeFigureOut">
              <a:rPr lang="ca-ES" smtClean="0"/>
              <a:t>10/04/2015</a:t>
            </a:fld>
            <a:endParaRPr lang="ca-ES" dirty="0"/>
          </a:p>
        </p:txBody>
      </p:sp>
      <p:sp>
        <p:nvSpPr>
          <p:cNvPr id="5" name="Footer Placeholder 4"/>
          <p:cNvSpPr>
            <a:spLocks noGrp="1"/>
          </p:cNvSpPr>
          <p:nvPr>
            <p:ph type="ftr" sz="quarter" idx="11"/>
          </p:nvPr>
        </p:nvSpPr>
        <p:spPr>
          <a:xfrm>
            <a:off x="680321" y="5936188"/>
            <a:ext cx="6126805" cy="365125"/>
          </a:xfrm>
        </p:spPr>
        <p:txBody>
          <a:bodyPr/>
          <a:lstStyle/>
          <a:p>
            <a:endParaRPr lang="ca-E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2D278E2E-3396-4698-82CE-B4C403B46DC9}" type="slidenum">
              <a:rPr lang="ca-ES" smtClean="0"/>
              <a:t>‹Nº›</a:t>
            </a:fld>
            <a:endParaRPr lang="ca-ES" dirty="0"/>
          </a:p>
        </p:txBody>
      </p:sp>
    </p:spTree>
    <p:extLst>
      <p:ext uri="{BB962C8B-B14F-4D97-AF65-F5344CB8AC3E}">
        <p14:creationId xmlns:p14="http://schemas.microsoft.com/office/powerpoint/2010/main" val="2396564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38C5A26-C6D8-4EB7-8E77-E9D210524BCF}" type="datetimeFigureOut">
              <a:rPr lang="ca-ES" smtClean="0"/>
              <a:t>10/04/2015</a:t>
            </a:fld>
            <a:endParaRPr lang="ca-ES" dirty="0"/>
          </a:p>
        </p:txBody>
      </p:sp>
      <p:sp>
        <p:nvSpPr>
          <p:cNvPr id="5" name="Footer Placeholder 4"/>
          <p:cNvSpPr>
            <a:spLocks noGrp="1"/>
          </p:cNvSpPr>
          <p:nvPr>
            <p:ph type="ftr" sz="quarter" idx="11"/>
          </p:nvPr>
        </p:nvSpPr>
        <p:spPr/>
        <p:txBody>
          <a:bodyPr/>
          <a:lstStyle/>
          <a:p>
            <a:endParaRPr lang="ca-ES" dirty="0"/>
          </a:p>
        </p:txBody>
      </p:sp>
      <p:sp>
        <p:nvSpPr>
          <p:cNvPr id="6" name="Slide Number Placeholder 5"/>
          <p:cNvSpPr>
            <a:spLocks noGrp="1"/>
          </p:cNvSpPr>
          <p:nvPr>
            <p:ph type="sldNum" sz="quarter" idx="12"/>
          </p:nvPr>
        </p:nvSpPr>
        <p:spPr/>
        <p:txBody>
          <a:bodyPr/>
          <a:lstStyle/>
          <a:p>
            <a:fld id="{2D278E2E-3396-4698-82CE-B4C403B46DC9}" type="slidenum">
              <a:rPr lang="ca-ES" smtClean="0"/>
              <a:t>‹Nº›</a:t>
            </a:fld>
            <a:endParaRPr lang="ca-ES" dirty="0"/>
          </a:p>
        </p:txBody>
      </p:sp>
    </p:spTree>
    <p:extLst>
      <p:ext uri="{BB962C8B-B14F-4D97-AF65-F5344CB8AC3E}">
        <p14:creationId xmlns:p14="http://schemas.microsoft.com/office/powerpoint/2010/main" val="2683763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38C5A26-C6D8-4EB7-8E77-E9D210524BCF}" type="datetimeFigureOut">
              <a:rPr lang="ca-ES" smtClean="0"/>
              <a:t>10/04/2015</a:t>
            </a:fld>
            <a:endParaRPr lang="ca-ES" dirty="0"/>
          </a:p>
        </p:txBody>
      </p:sp>
      <p:sp>
        <p:nvSpPr>
          <p:cNvPr id="5" name="Footer Placeholder 4"/>
          <p:cNvSpPr>
            <a:spLocks noGrp="1"/>
          </p:cNvSpPr>
          <p:nvPr>
            <p:ph type="ftr" sz="quarter" idx="11"/>
          </p:nvPr>
        </p:nvSpPr>
        <p:spPr/>
        <p:txBody>
          <a:bodyPr/>
          <a:lstStyle/>
          <a:p>
            <a:endParaRPr lang="ca-ES" dirty="0"/>
          </a:p>
        </p:txBody>
      </p:sp>
      <p:sp>
        <p:nvSpPr>
          <p:cNvPr id="6" name="Slide Number Placeholder 5"/>
          <p:cNvSpPr>
            <a:spLocks noGrp="1"/>
          </p:cNvSpPr>
          <p:nvPr>
            <p:ph type="sldNum" sz="quarter" idx="12"/>
          </p:nvPr>
        </p:nvSpPr>
        <p:spPr>
          <a:xfrm>
            <a:off x="10729455" y="2869895"/>
            <a:ext cx="1154151" cy="1090789"/>
          </a:xfrm>
        </p:spPr>
        <p:txBody>
          <a:bodyPr/>
          <a:lstStyle/>
          <a:p>
            <a:fld id="{2D278E2E-3396-4698-82CE-B4C403B46DC9}" type="slidenum">
              <a:rPr lang="ca-ES" smtClean="0"/>
              <a:t>‹Nº›</a:t>
            </a:fld>
            <a:endParaRPr lang="ca-ES" dirty="0"/>
          </a:p>
        </p:txBody>
      </p:sp>
    </p:spTree>
    <p:extLst>
      <p:ext uri="{BB962C8B-B14F-4D97-AF65-F5344CB8AC3E}">
        <p14:creationId xmlns:p14="http://schemas.microsoft.com/office/powerpoint/2010/main" val="1249205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38C5A26-C6D8-4EB7-8E77-E9D210524BCF}" type="datetimeFigureOut">
              <a:rPr lang="ca-ES" smtClean="0"/>
              <a:t>10/04/2015</a:t>
            </a:fld>
            <a:endParaRPr lang="ca-ES" dirty="0"/>
          </a:p>
        </p:txBody>
      </p:sp>
      <p:sp>
        <p:nvSpPr>
          <p:cNvPr id="6" name="Footer Placeholder 5"/>
          <p:cNvSpPr>
            <a:spLocks noGrp="1"/>
          </p:cNvSpPr>
          <p:nvPr>
            <p:ph type="ftr" sz="quarter" idx="11"/>
          </p:nvPr>
        </p:nvSpPr>
        <p:spPr/>
        <p:txBody>
          <a:bodyPr/>
          <a:lstStyle/>
          <a:p>
            <a:endParaRPr lang="ca-ES" dirty="0"/>
          </a:p>
        </p:txBody>
      </p:sp>
      <p:sp>
        <p:nvSpPr>
          <p:cNvPr id="7" name="Slide Number Placeholder 6"/>
          <p:cNvSpPr>
            <a:spLocks noGrp="1"/>
          </p:cNvSpPr>
          <p:nvPr>
            <p:ph type="sldNum" sz="quarter" idx="12"/>
          </p:nvPr>
        </p:nvSpPr>
        <p:spPr/>
        <p:txBody>
          <a:bodyPr/>
          <a:lstStyle/>
          <a:p>
            <a:fld id="{2D278E2E-3396-4698-82CE-B4C403B46DC9}" type="slidenum">
              <a:rPr lang="ca-ES" smtClean="0"/>
              <a:t>‹Nº›</a:t>
            </a:fld>
            <a:endParaRPr lang="ca-ES" dirty="0"/>
          </a:p>
        </p:txBody>
      </p:sp>
    </p:spTree>
    <p:extLst>
      <p:ext uri="{BB962C8B-B14F-4D97-AF65-F5344CB8AC3E}">
        <p14:creationId xmlns:p14="http://schemas.microsoft.com/office/powerpoint/2010/main" val="35022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0322" y="3030008"/>
            <a:ext cx="4698355" cy="29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594123" y="3030008"/>
            <a:ext cx="4700059" cy="29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38C5A26-C6D8-4EB7-8E77-E9D210524BCF}" type="datetimeFigureOut">
              <a:rPr lang="ca-ES" smtClean="0"/>
              <a:t>10/04/2015</a:t>
            </a:fld>
            <a:endParaRPr lang="ca-ES" dirty="0"/>
          </a:p>
        </p:txBody>
      </p:sp>
      <p:sp>
        <p:nvSpPr>
          <p:cNvPr id="8" name="Footer Placeholder 7"/>
          <p:cNvSpPr>
            <a:spLocks noGrp="1"/>
          </p:cNvSpPr>
          <p:nvPr>
            <p:ph type="ftr" sz="quarter" idx="11"/>
          </p:nvPr>
        </p:nvSpPr>
        <p:spPr/>
        <p:txBody>
          <a:bodyPr/>
          <a:lstStyle/>
          <a:p>
            <a:endParaRPr lang="ca-ES" dirty="0"/>
          </a:p>
        </p:txBody>
      </p:sp>
      <p:sp>
        <p:nvSpPr>
          <p:cNvPr id="9" name="Slide Number Placeholder 8"/>
          <p:cNvSpPr>
            <a:spLocks noGrp="1"/>
          </p:cNvSpPr>
          <p:nvPr>
            <p:ph type="sldNum" sz="quarter" idx="12"/>
          </p:nvPr>
        </p:nvSpPr>
        <p:spPr/>
        <p:txBody>
          <a:bodyPr/>
          <a:lstStyle/>
          <a:p>
            <a:fld id="{2D278E2E-3396-4698-82CE-B4C403B46DC9}" type="slidenum">
              <a:rPr lang="ca-ES" smtClean="0"/>
              <a:t>‹Nº›</a:t>
            </a:fld>
            <a:endParaRPr lang="ca-ES" dirty="0"/>
          </a:p>
        </p:txBody>
      </p:sp>
    </p:spTree>
    <p:extLst>
      <p:ext uri="{BB962C8B-B14F-4D97-AF65-F5344CB8AC3E}">
        <p14:creationId xmlns:p14="http://schemas.microsoft.com/office/powerpoint/2010/main" val="3993545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38C5A26-C6D8-4EB7-8E77-E9D210524BCF}" type="datetimeFigureOut">
              <a:rPr lang="ca-ES" smtClean="0"/>
              <a:t>10/04/2015</a:t>
            </a:fld>
            <a:endParaRPr lang="ca-ES" dirty="0"/>
          </a:p>
        </p:txBody>
      </p:sp>
      <p:sp>
        <p:nvSpPr>
          <p:cNvPr id="4" name="Footer Placeholder 3"/>
          <p:cNvSpPr>
            <a:spLocks noGrp="1"/>
          </p:cNvSpPr>
          <p:nvPr>
            <p:ph type="ftr" sz="quarter" idx="11"/>
          </p:nvPr>
        </p:nvSpPr>
        <p:spPr/>
        <p:txBody>
          <a:bodyPr/>
          <a:lstStyle/>
          <a:p>
            <a:endParaRPr lang="ca-ES" dirty="0"/>
          </a:p>
        </p:txBody>
      </p:sp>
      <p:sp>
        <p:nvSpPr>
          <p:cNvPr id="5" name="Slide Number Placeholder 4"/>
          <p:cNvSpPr>
            <a:spLocks noGrp="1"/>
          </p:cNvSpPr>
          <p:nvPr>
            <p:ph type="sldNum" sz="quarter" idx="12"/>
          </p:nvPr>
        </p:nvSpPr>
        <p:spPr/>
        <p:txBody>
          <a:bodyPr/>
          <a:lstStyle/>
          <a:p>
            <a:fld id="{2D278E2E-3396-4698-82CE-B4C403B46DC9}" type="slidenum">
              <a:rPr lang="ca-ES" smtClean="0"/>
              <a:t>‹Nº›</a:t>
            </a:fld>
            <a:endParaRPr lang="ca-ES" dirty="0"/>
          </a:p>
        </p:txBody>
      </p:sp>
    </p:spTree>
    <p:extLst>
      <p:ext uri="{BB962C8B-B14F-4D97-AF65-F5344CB8AC3E}">
        <p14:creationId xmlns:p14="http://schemas.microsoft.com/office/powerpoint/2010/main" val="823484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838C5A26-C6D8-4EB7-8E77-E9D210524BCF}" type="datetimeFigureOut">
              <a:rPr lang="ca-ES" smtClean="0"/>
              <a:t>10/04/2015</a:t>
            </a:fld>
            <a:endParaRPr lang="ca-ES" dirty="0"/>
          </a:p>
        </p:txBody>
      </p:sp>
      <p:sp>
        <p:nvSpPr>
          <p:cNvPr id="3" name="Footer Placeholder 2"/>
          <p:cNvSpPr>
            <a:spLocks noGrp="1"/>
          </p:cNvSpPr>
          <p:nvPr>
            <p:ph type="ftr" sz="quarter" idx="11"/>
          </p:nvPr>
        </p:nvSpPr>
        <p:spPr/>
        <p:txBody>
          <a:bodyPr/>
          <a:lstStyle/>
          <a:p>
            <a:endParaRPr lang="ca-ES" dirty="0"/>
          </a:p>
        </p:txBody>
      </p:sp>
      <p:sp>
        <p:nvSpPr>
          <p:cNvPr id="4" name="Slide Number Placeholder 3"/>
          <p:cNvSpPr>
            <a:spLocks noGrp="1"/>
          </p:cNvSpPr>
          <p:nvPr>
            <p:ph type="sldNum" sz="quarter" idx="12"/>
          </p:nvPr>
        </p:nvSpPr>
        <p:spPr/>
        <p:txBody>
          <a:bodyPr/>
          <a:lstStyle/>
          <a:p>
            <a:fld id="{2D278E2E-3396-4698-82CE-B4C403B46DC9}" type="slidenum">
              <a:rPr lang="ca-ES" smtClean="0"/>
              <a:t>‹Nº›</a:t>
            </a:fld>
            <a:endParaRPr lang="ca-ES" dirty="0"/>
          </a:p>
        </p:txBody>
      </p:sp>
    </p:spTree>
    <p:extLst>
      <p:ext uri="{BB962C8B-B14F-4D97-AF65-F5344CB8AC3E}">
        <p14:creationId xmlns:p14="http://schemas.microsoft.com/office/powerpoint/2010/main" val="3727810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38C5A26-C6D8-4EB7-8E77-E9D210524BCF}" type="datetimeFigureOut">
              <a:rPr lang="ca-ES" smtClean="0"/>
              <a:t>10/04/2015</a:t>
            </a:fld>
            <a:endParaRPr lang="ca-ES" dirty="0"/>
          </a:p>
        </p:txBody>
      </p:sp>
      <p:sp>
        <p:nvSpPr>
          <p:cNvPr id="6" name="Footer Placeholder 5"/>
          <p:cNvSpPr>
            <a:spLocks noGrp="1"/>
          </p:cNvSpPr>
          <p:nvPr>
            <p:ph type="ftr" sz="quarter" idx="11"/>
          </p:nvPr>
        </p:nvSpPr>
        <p:spPr/>
        <p:txBody>
          <a:bodyPr/>
          <a:lstStyle/>
          <a:p>
            <a:endParaRPr lang="ca-ES" dirty="0"/>
          </a:p>
        </p:txBody>
      </p:sp>
      <p:sp>
        <p:nvSpPr>
          <p:cNvPr id="7" name="Slide Number Placeholder 6"/>
          <p:cNvSpPr>
            <a:spLocks noGrp="1"/>
          </p:cNvSpPr>
          <p:nvPr>
            <p:ph type="sldNum" sz="quarter" idx="12"/>
          </p:nvPr>
        </p:nvSpPr>
        <p:spPr/>
        <p:txBody>
          <a:bodyPr/>
          <a:lstStyle/>
          <a:p>
            <a:fld id="{2D278E2E-3396-4698-82CE-B4C403B46DC9}" type="slidenum">
              <a:rPr lang="ca-ES" smtClean="0"/>
              <a:t>‹Nº›</a:t>
            </a:fld>
            <a:endParaRPr lang="ca-ES" dirty="0"/>
          </a:p>
        </p:txBody>
      </p:sp>
    </p:spTree>
    <p:extLst>
      <p:ext uri="{BB962C8B-B14F-4D97-AF65-F5344CB8AC3E}">
        <p14:creationId xmlns:p14="http://schemas.microsoft.com/office/powerpoint/2010/main" val="4217890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38C5A26-C6D8-4EB7-8E77-E9D210524BCF}" type="datetimeFigureOut">
              <a:rPr lang="ca-ES" smtClean="0"/>
              <a:t>10/04/2015</a:t>
            </a:fld>
            <a:endParaRPr lang="ca-ES" dirty="0"/>
          </a:p>
        </p:txBody>
      </p:sp>
      <p:sp>
        <p:nvSpPr>
          <p:cNvPr id="6" name="Footer Placeholder 5"/>
          <p:cNvSpPr>
            <a:spLocks noGrp="1"/>
          </p:cNvSpPr>
          <p:nvPr>
            <p:ph type="ftr" sz="quarter" idx="11"/>
          </p:nvPr>
        </p:nvSpPr>
        <p:spPr/>
        <p:txBody>
          <a:bodyPr/>
          <a:lstStyle/>
          <a:p>
            <a:endParaRPr lang="ca-ES" dirty="0"/>
          </a:p>
        </p:txBody>
      </p:sp>
      <p:sp>
        <p:nvSpPr>
          <p:cNvPr id="7" name="Slide Number Placeholder 6"/>
          <p:cNvSpPr>
            <a:spLocks noGrp="1"/>
          </p:cNvSpPr>
          <p:nvPr>
            <p:ph type="sldNum" sz="quarter" idx="12"/>
          </p:nvPr>
        </p:nvSpPr>
        <p:spPr/>
        <p:txBody>
          <a:bodyPr/>
          <a:lstStyle/>
          <a:p>
            <a:fld id="{2D278E2E-3396-4698-82CE-B4C403B46DC9}" type="slidenum">
              <a:rPr lang="ca-ES" smtClean="0"/>
              <a:t>‹Nº›</a:t>
            </a:fld>
            <a:endParaRPr lang="ca-ES" dirty="0"/>
          </a:p>
        </p:txBody>
      </p:sp>
    </p:spTree>
    <p:extLst>
      <p:ext uri="{BB962C8B-B14F-4D97-AF65-F5344CB8AC3E}">
        <p14:creationId xmlns:p14="http://schemas.microsoft.com/office/powerpoint/2010/main" val="932038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38C5A26-C6D8-4EB7-8E77-E9D210524BCF}" type="datetimeFigureOut">
              <a:rPr lang="ca-ES" smtClean="0"/>
              <a:t>10/04/2015</a:t>
            </a:fld>
            <a:endParaRPr lang="ca-E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ca-E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2D278E2E-3396-4698-82CE-B4C403B46DC9}" type="slidenum">
              <a:rPr lang="ca-ES" smtClean="0"/>
              <a:t>‹Nº›</a:t>
            </a:fld>
            <a:endParaRPr lang="ca-ES" dirty="0"/>
          </a:p>
        </p:txBody>
      </p:sp>
    </p:spTree>
    <p:extLst>
      <p:ext uri="{BB962C8B-B14F-4D97-AF65-F5344CB8AC3E}">
        <p14:creationId xmlns:p14="http://schemas.microsoft.com/office/powerpoint/2010/main" val="368765284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ca-ES" dirty="0" smtClean="0"/>
              <a:t>Pràctica: Hidròlisi de l’aigua i pila casolana</a:t>
            </a:r>
            <a:endParaRPr lang="ca-ES" dirty="0"/>
          </a:p>
        </p:txBody>
      </p:sp>
      <p:sp>
        <p:nvSpPr>
          <p:cNvPr id="3" name="Subtítulo 2"/>
          <p:cNvSpPr>
            <a:spLocks noGrp="1"/>
          </p:cNvSpPr>
          <p:nvPr>
            <p:ph type="subTitle" idx="1"/>
          </p:nvPr>
        </p:nvSpPr>
        <p:spPr/>
        <p:txBody>
          <a:bodyPr/>
          <a:lstStyle/>
          <a:p>
            <a:r>
              <a:rPr lang="ca-ES" dirty="0" smtClean="0"/>
              <a:t>Marc Guirao Pascual | INS Montgròs |Química | 1r Batxillerat</a:t>
            </a:r>
            <a:endParaRPr lang="ca-ES" dirty="0"/>
          </a:p>
        </p:txBody>
      </p:sp>
    </p:spTree>
    <p:extLst>
      <p:ext uri="{BB962C8B-B14F-4D97-AF65-F5344CB8AC3E}">
        <p14:creationId xmlns:p14="http://schemas.microsoft.com/office/powerpoint/2010/main" val="1728493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Fonament teòric</a:t>
            </a:r>
            <a:endParaRPr lang="ca-ES" dirty="0"/>
          </a:p>
        </p:txBody>
      </p:sp>
      <p:sp>
        <p:nvSpPr>
          <p:cNvPr id="3" name="Marcador de contenido 2"/>
          <p:cNvSpPr>
            <a:spLocks noGrp="1"/>
          </p:cNvSpPr>
          <p:nvPr>
            <p:ph idx="1"/>
          </p:nvPr>
        </p:nvSpPr>
        <p:spPr>
          <a:xfrm>
            <a:off x="680321" y="2099256"/>
            <a:ext cx="9613861" cy="4468969"/>
          </a:xfrm>
        </p:spPr>
        <p:txBody>
          <a:bodyPr>
            <a:normAutofit lnSpcReduction="10000"/>
          </a:bodyPr>
          <a:lstStyle/>
          <a:p>
            <a:r>
              <a:rPr lang="ca-ES" b="1" dirty="0" smtClean="0"/>
              <a:t>Hidròlisi de l’aigua</a:t>
            </a:r>
            <a:r>
              <a:rPr lang="ca-ES" dirty="0" smtClean="0"/>
              <a:t>:</a:t>
            </a:r>
          </a:p>
          <a:p>
            <a:pPr lvl="1"/>
            <a:r>
              <a:rPr lang="ca-ES" dirty="0"/>
              <a:t>L’electròlisi és el procés en el qual el pas d’un corrent elèctric continu per una solució o per una fosa d’un electròlit produeix una reacció redox no espontània. </a:t>
            </a:r>
            <a:endParaRPr lang="ca-ES" dirty="0" smtClean="0"/>
          </a:p>
          <a:p>
            <a:pPr lvl="1"/>
            <a:endParaRPr lang="ca-ES" dirty="0"/>
          </a:p>
          <a:p>
            <a:r>
              <a:rPr lang="ca-ES" b="1" dirty="0" smtClean="0"/>
              <a:t>Pila casolana</a:t>
            </a:r>
            <a:r>
              <a:rPr lang="ca-ES" dirty="0" smtClean="0"/>
              <a:t>:</a:t>
            </a:r>
          </a:p>
          <a:p>
            <a:pPr lvl="1"/>
            <a:r>
              <a:rPr lang="ca-ES" dirty="0"/>
              <a:t>Una pila galvànica, també anomenada pila electroquímica o pila de Volta, és </a:t>
            </a:r>
            <a:r>
              <a:rPr lang="ca-ES" dirty="0" smtClean="0"/>
              <a:t>un dispositiu que converteix l’energia lliure d’un procés redox espontani (energia química) en </a:t>
            </a:r>
            <a:r>
              <a:rPr lang="ca-ES" dirty="0"/>
              <a:t>energia elèctrica</a:t>
            </a:r>
            <a:r>
              <a:rPr lang="ca-ES" dirty="0" smtClean="0"/>
              <a:t>.</a:t>
            </a:r>
          </a:p>
          <a:p>
            <a:pPr lvl="2"/>
            <a:r>
              <a:rPr lang="ca-ES" dirty="0"/>
              <a:t>Les piles electroquímiques s’anomenen també cèl·lules electroquímiques, piles galvàniques, piles voltaiques, piles elèctriques o simplement piles. </a:t>
            </a:r>
            <a:endParaRPr lang="ca-ES" dirty="0" smtClean="0"/>
          </a:p>
          <a:p>
            <a:pPr lvl="2"/>
            <a:r>
              <a:rPr lang="ca-ES" dirty="0"/>
              <a:t>En una pila l’ànode (oxidació) és l'elèctrode negatiu (-) i el càtode (reducció) és l'elèctrode </a:t>
            </a:r>
            <a:r>
              <a:rPr lang="ca-ES" dirty="0" smtClean="0"/>
              <a:t>positiu </a:t>
            </a:r>
            <a:r>
              <a:rPr lang="ca-ES" dirty="0"/>
              <a:t>(+). </a:t>
            </a:r>
            <a:endParaRPr lang="ca-ES" dirty="0" smtClean="0"/>
          </a:p>
          <a:p>
            <a:pPr lvl="2"/>
            <a:r>
              <a:rPr lang="ca-ES" dirty="0"/>
              <a:t>L'elèctrode més negatiu fa d’ànode i en ell succeeix l’oxidació, s’alliberen electrons. L'elèctrode més positiu fa de càtode i en ell succeeix una reducció, guany d’electrons</a:t>
            </a:r>
          </a:p>
        </p:txBody>
      </p:sp>
    </p:spTree>
    <p:extLst>
      <p:ext uri="{BB962C8B-B14F-4D97-AF65-F5344CB8AC3E}">
        <p14:creationId xmlns:p14="http://schemas.microsoft.com/office/powerpoint/2010/main" val="4184657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Material necessari</a:t>
            </a:r>
            <a:endParaRPr lang="ca-ES" dirty="0"/>
          </a:p>
        </p:txBody>
      </p:sp>
      <p:sp>
        <p:nvSpPr>
          <p:cNvPr id="3" name="Marcador de contenido 2"/>
          <p:cNvSpPr>
            <a:spLocks noGrp="1"/>
          </p:cNvSpPr>
          <p:nvPr>
            <p:ph idx="1"/>
          </p:nvPr>
        </p:nvSpPr>
        <p:spPr/>
        <p:txBody>
          <a:bodyPr/>
          <a:lstStyle/>
          <a:p>
            <a:r>
              <a:rPr lang="ca-ES" b="1" dirty="0" smtClean="0"/>
              <a:t>Hidròlisi de l’aigua</a:t>
            </a:r>
            <a:r>
              <a:rPr lang="ca-ES" dirty="0" smtClean="0"/>
              <a:t>:</a:t>
            </a:r>
          </a:p>
          <a:p>
            <a:pPr lvl="1"/>
            <a:r>
              <a:rPr lang="ca-ES" b="1" dirty="0" smtClean="0"/>
              <a:t>Utillatge</a:t>
            </a:r>
            <a:r>
              <a:rPr lang="fr-FR" b="1" dirty="0" smtClean="0"/>
              <a:t> </a:t>
            </a:r>
            <a:r>
              <a:rPr lang="fr-FR" b="1" dirty="0"/>
              <a:t>de </a:t>
            </a:r>
            <a:r>
              <a:rPr lang="ca-ES" b="1" dirty="0" smtClean="0"/>
              <a:t>laboratori</a:t>
            </a:r>
            <a:r>
              <a:rPr lang="fr-FR" dirty="0" smtClean="0"/>
              <a:t>: </a:t>
            </a:r>
            <a:r>
              <a:rPr lang="fr-FR" dirty="0"/>
              <a:t>vas de </a:t>
            </a:r>
            <a:r>
              <a:rPr lang="ca-ES" dirty="0" smtClean="0"/>
              <a:t>precipitat</a:t>
            </a:r>
            <a:r>
              <a:rPr lang="fr-FR" dirty="0" smtClean="0"/>
              <a:t>, </a:t>
            </a:r>
            <a:r>
              <a:rPr lang="ca-ES" dirty="0" smtClean="0"/>
              <a:t>grafit</a:t>
            </a:r>
            <a:r>
              <a:rPr lang="fr-FR" dirty="0" smtClean="0"/>
              <a:t>, </a:t>
            </a:r>
            <a:r>
              <a:rPr lang="fr-FR" dirty="0"/>
              <a:t>pila 9V, </a:t>
            </a:r>
            <a:r>
              <a:rPr lang="ca-ES" dirty="0" smtClean="0"/>
              <a:t>cinta</a:t>
            </a:r>
            <a:r>
              <a:rPr lang="fr-FR" dirty="0" smtClean="0"/>
              <a:t> </a:t>
            </a:r>
            <a:r>
              <a:rPr lang="fr-FR" dirty="0"/>
              <a:t>aïllant, fils de connexió i </a:t>
            </a:r>
            <a:r>
              <a:rPr lang="fr-FR" dirty="0" smtClean="0"/>
              <a:t>pinces.</a:t>
            </a:r>
          </a:p>
          <a:p>
            <a:pPr lvl="1"/>
            <a:r>
              <a:rPr lang="ca-ES" b="1" dirty="0"/>
              <a:t>Productes</a:t>
            </a:r>
            <a:r>
              <a:rPr lang="ca-ES" dirty="0"/>
              <a:t>: Aigua. </a:t>
            </a:r>
            <a:endParaRPr lang="ca-ES" dirty="0" smtClean="0"/>
          </a:p>
          <a:p>
            <a:pPr lvl="1"/>
            <a:endParaRPr lang="ca-ES" dirty="0"/>
          </a:p>
          <a:p>
            <a:r>
              <a:rPr lang="ca-ES" b="1" dirty="0" smtClean="0"/>
              <a:t>Pila casolana</a:t>
            </a:r>
            <a:r>
              <a:rPr lang="ca-ES" dirty="0" smtClean="0"/>
              <a:t>:</a:t>
            </a:r>
          </a:p>
          <a:p>
            <a:pPr lvl="1"/>
            <a:r>
              <a:rPr lang="ca-ES" dirty="0"/>
              <a:t>Una forquilla, paper d'alumini i altres objectes de metall que trobis per casa. </a:t>
            </a:r>
            <a:endParaRPr lang="ca-ES" dirty="0" smtClean="0"/>
          </a:p>
          <a:p>
            <a:pPr lvl="1"/>
            <a:r>
              <a:rPr lang="it-IT" dirty="0"/>
              <a:t>Una patata, altres hortalisses i fruites diverses</a:t>
            </a:r>
            <a:r>
              <a:rPr lang="it-IT" dirty="0" smtClean="0"/>
              <a:t>.</a:t>
            </a:r>
          </a:p>
          <a:p>
            <a:pPr lvl="1"/>
            <a:r>
              <a:rPr lang="ca-ES" dirty="0"/>
              <a:t>Un voltímetre</a:t>
            </a:r>
            <a:endParaRPr lang="fr-FR" dirty="0" smtClean="0"/>
          </a:p>
        </p:txBody>
      </p:sp>
    </p:spTree>
    <p:extLst>
      <p:ext uri="{BB962C8B-B14F-4D97-AF65-F5344CB8AC3E}">
        <p14:creationId xmlns:p14="http://schemas.microsoft.com/office/powerpoint/2010/main" val="1893808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Procediment </a:t>
            </a:r>
            <a:r>
              <a:rPr lang="ca-ES" dirty="0" smtClean="0">
                <a:sym typeface="Wingdings" panose="05000000000000000000" pitchFamily="2" charset="2"/>
              </a:rPr>
              <a:t> </a:t>
            </a:r>
            <a:r>
              <a:rPr lang="ca-ES" dirty="0" smtClean="0"/>
              <a:t>Hidròlisi de l’aigua</a:t>
            </a:r>
            <a:endParaRPr lang="ca-ES" dirty="0"/>
          </a:p>
        </p:txBody>
      </p:sp>
      <p:sp>
        <p:nvSpPr>
          <p:cNvPr id="3" name="Marcador de contenido 2"/>
          <p:cNvSpPr>
            <a:spLocks noGrp="1"/>
          </p:cNvSpPr>
          <p:nvPr>
            <p:ph idx="1"/>
          </p:nvPr>
        </p:nvSpPr>
        <p:spPr/>
        <p:txBody>
          <a:bodyPr/>
          <a:lstStyle/>
          <a:p>
            <a:pPr marL="457200" indent="-457200">
              <a:buFont typeface="+mj-lt"/>
              <a:buAutoNum type="arabicPeriod"/>
            </a:pPr>
            <a:r>
              <a:rPr lang="ca-ES" dirty="0"/>
              <a:t>Afegeix aigua a un </a:t>
            </a:r>
            <a:r>
              <a:rPr lang="ca-ES" dirty="0" smtClean="0"/>
              <a:t>vas de </a:t>
            </a:r>
            <a:r>
              <a:rPr lang="ca-ES" dirty="0"/>
              <a:t>precipitat</a:t>
            </a:r>
            <a:r>
              <a:rPr lang="ca-ES" dirty="0" smtClean="0"/>
              <a:t>.</a:t>
            </a:r>
          </a:p>
          <a:p>
            <a:pPr marL="457200" indent="-457200">
              <a:buFont typeface="+mj-lt"/>
              <a:buAutoNum type="arabicPeriod"/>
            </a:pPr>
            <a:r>
              <a:rPr lang="ca-ES" dirty="0"/>
              <a:t>Connecta el dos grafits a la pila mitjançant els cables. </a:t>
            </a:r>
            <a:endParaRPr lang="ca-ES" dirty="0" smtClean="0"/>
          </a:p>
          <a:p>
            <a:pPr marL="457200" indent="-457200">
              <a:buFont typeface="+mj-lt"/>
              <a:buAutoNum type="arabicPeriod"/>
            </a:pPr>
            <a:r>
              <a:rPr lang="ca-ES" dirty="0"/>
              <a:t>Comprova el despreniment de gasos tant en el pol negatiu (càtode) com en el pol positiu (ànode).</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5904" y="4054337"/>
            <a:ext cx="2035130" cy="2713507"/>
          </a:xfrm>
          <a:prstGeom prst="rect">
            <a:avLst/>
          </a:prstGeom>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7601" y="4054338"/>
            <a:ext cx="2035130" cy="2713507"/>
          </a:xfrm>
          <a:prstGeom prst="rect">
            <a:avLst/>
          </a:prstGeom>
        </p:spPr>
      </p:pic>
    </p:spTree>
    <p:extLst>
      <p:ext uri="{BB962C8B-B14F-4D97-AF65-F5344CB8AC3E}">
        <p14:creationId xmlns:p14="http://schemas.microsoft.com/office/powerpoint/2010/main" val="37474645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Procediment </a:t>
            </a:r>
            <a:r>
              <a:rPr lang="ca-ES" dirty="0" smtClean="0">
                <a:sym typeface="Wingdings" panose="05000000000000000000" pitchFamily="2" charset="2"/>
              </a:rPr>
              <a:t> Pila casolana</a:t>
            </a:r>
            <a:endParaRPr lang="ca-ES" dirty="0"/>
          </a:p>
        </p:txBody>
      </p:sp>
      <p:sp>
        <p:nvSpPr>
          <p:cNvPr id="3" name="Marcador de contenido 2"/>
          <p:cNvSpPr>
            <a:spLocks noGrp="1"/>
          </p:cNvSpPr>
          <p:nvPr>
            <p:ph idx="1"/>
          </p:nvPr>
        </p:nvSpPr>
        <p:spPr/>
        <p:txBody>
          <a:bodyPr/>
          <a:lstStyle/>
          <a:p>
            <a:pPr marL="457200" indent="-457200">
              <a:buFont typeface="+mj-lt"/>
              <a:buAutoNum type="arabicPeriod"/>
            </a:pPr>
            <a:r>
              <a:rPr lang="ca-ES" dirty="0"/>
              <a:t>Talla una patata per la meitat. Recolza la part plana, acabada de tallar, de la patata sobre el full de paper d'alumini</a:t>
            </a:r>
            <a:r>
              <a:rPr lang="ca-ES" dirty="0" smtClean="0"/>
              <a:t>.</a:t>
            </a:r>
          </a:p>
          <a:p>
            <a:pPr marL="457200" indent="-457200">
              <a:buFont typeface="+mj-lt"/>
              <a:buAutoNum type="arabicPeriod"/>
            </a:pPr>
            <a:r>
              <a:rPr lang="ca-ES" dirty="0"/>
              <a:t>Clava bé la forquilla sobre l'altra cara de la patata</a:t>
            </a:r>
            <a:r>
              <a:rPr lang="ca-ES" dirty="0" smtClean="0"/>
              <a:t>.</a:t>
            </a:r>
          </a:p>
          <a:p>
            <a:pPr marL="457200" indent="-457200">
              <a:buFont typeface="+mj-lt"/>
              <a:buAutoNum type="arabicPeriod"/>
            </a:pPr>
            <a:r>
              <a:rPr lang="ca-ES" dirty="0"/>
              <a:t>Connecta amb els cables la forquilla i el paper d'alumini al voltímetre i mesura el voltatge. Si apareix un signe negatiu davant el valor mesurat és que has connectat a l'inrevés els cables als dos metalls; si és així canvia les </a:t>
            </a:r>
            <a:r>
              <a:rPr lang="ca-ES" dirty="0" smtClean="0"/>
              <a:t>connexions.</a:t>
            </a:r>
            <a:endParaRPr lang="ca-ES" dirty="0"/>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4182" y="2352164"/>
            <a:ext cx="1617908" cy="2157211"/>
          </a:xfrm>
          <a:prstGeom prst="rect">
            <a:avLst/>
          </a:prstGeom>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9352" y="4479506"/>
            <a:ext cx="1627568" cy="2170090"/>
          </a:xfrm>
          <a:prstGeom prst="rect">
            <a:avLst/>
          </a:prstGeom>
        </p:spPr>
      </p:pic>
    </p:spTree>
    <p:extLst>
      <p:ext uri="{BB962C8B-B14F-4D97-AF65-F5344CB8AC3E}">
        <p14:creationId xmlns:p14="http://schemas.microsoft.com/office/powerpoint/2010/main" val="767617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Conclusions</a:t>
            </a:r>
            <a:endParaRPr lang="ca-ES" dirty="0"/>
          </a:p>
        </p:txBody>
      </p:sp>
      <p:sp>
        <p:nvSpPr>
          <p:cNvPr id="3" name="Marcador de contenido 2"/>
          <p:cNvSpPr>
            <a:spLocks noGrp="1"/>
          </p:cNvSpPr>
          <p:nvPr>
            <p:ph idx="1"/>
          </p:nvPr>
        </p:nvSpPr>
        <p:spPr>
          <a:xfrm>
            <a:off x="680321" y="2336872"/>
            <a:ext cx="9613861" cy="4334383"/>
          </a:xfrm>
        </p:spPr>
        <p:txBody>
          <a:bodyPr>
            <a:normAutofit/>
          </a:bodyPr>
          <a:lstStyle/>
          <a:p>
            <a:r>
              <a:rPr lang="ca-ES" b="1" dirty="0" smtClean="0"/>
              <a:t>Hidròlisi de l’aigua</a:t>
            </a:r>
            <a:r>
              <a:rPr lang="ca-ES" dirty="0" smtClean="0"/>
              <a:t>:</a:t>
            </a:r>
          </a:p>
          <a:p>
            <a:pPr marL="0" indent="0">
              <a:buNone/>
            </a:pPr>
            <a:r>
              <a:rPr lang="ca-ES" dirty="0"/>
              <a:t>Les reaccions que tenen lloc durant l’electròlisi de l’aigua són les següents: </a:t>
            </a:r>
          </a:p>
          <a:p>
            <a:pPr lvl="1"/>
            <a:r>
              <a:rPr lang="ca-ES" dirty="0" smtClean="0"/>
              <a:t>Oxidació </a:t>
            </a:r>
            <a:r>
              <a:rPr lang="ca-ES" dirty="0"/>
              <a:t>en l’ànode (+): 𝐻2𝑂 → 2𝐻 + + </a:t>
            </a:r>
            <a:r>
              <a:rPr lang="ca-ES" dirty="0" smtClean="0"/>
              <a:t>1/2  </a:t>
            </a:r>
            <a:r>
              <a:rPr lang="ca-ES" dirty="0"/>
              <a:t>𝑂2 + 2𝑒 − </a:t>
            </a:r>
          </a:p>
          <a:p>
            <a:pPr lvl="1"/>
            <a:r>
              <a:rPr lang="ca-ES" dirty="0" smtClean="0"/>
              <a:t>Reducció </a:t>
            </a:r>
            <a:r>
              <a:rPr lang="ca-ES" dirty="0"/>
              <a:t>en el càtode (-): 2𝐻 + + 2𝑒 − → 𝐻2 </a:t>
            </a:r>
          </a:p>
          <a:p>
            <a:pPr lvl="1"/>
            <a:r>
              <a:rPr lang="ca-ES" dirty="0" smtClean="0"/>
              <a:t>Reacció </a:t>
            </a:r>
            <a:r>
              <a:rPr lang="ca-ES" dirty="0"/>
              <a:t>global redox: 𝐻2𝑂 → 𝐻2 + </a:t>
            </a:r>
            <a:r>
              <a:rPr lang="ca-ES" dirty="0" smtClean="0"/>
              <a:t>1/2 </a:t>
            </a:r>
            <a:r>
              <a:rPr lang="ca-ES" dirty="0"/>
              <a:t>𝑂</a:t>
            </a:r>
            <a:r>
              <a:rPr lang="ca-ES" dirty="0" smtClean="0"/>
              <a:t>2</a:t>
            </a:r>
          </a:p>
          <a:p>
            <a:r>
              <a:rPr lang="ca-ES" b="1" dirty="0" smtClean="0"/>
              <a:t>Pila casolana</a:t>
            </a:r>
            <a:r>
              <a:rPr lang="ca-ES" dirty="0" smtClean="0"/>
              <a:t>:</a:t>
            </a:r>
          </a:p>
          <a:p>
            <a:pPr marL="0" indent="0">
              <a:buNone/>
            </a:pPr>
            <a:r>
              <a:rPr lang="ca-ES" dirty="0" smtClean="0"/>
              <a:t>En aquesta pila casolana veiem que hi ha corrent elèctrica però que aquesta té un valor de voltatge molt baix. Si afegim una mica de sala la cara de la patata que està en contacte amb el paper d’alumini el valor del voltatge puja una mica. </a:t>
            </a:r>
            <a:endParaRPr lang="ca-ES" dirty="0"/>
          </a:p>
        </p:txBody>
      </p:sp>
    </p:spTree>
    <p:extLst>
      <p:ext uri="{BB962C8B-B14F-4D97-AF65-F5344CB8AC3E}">
        <p14:creationId xmlns:p14="http://schemas.microsoft.com/office/powerpoint/2010/main" val="406241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ín">
  <a:themeElements>
    <a:clrScheme name="Berlí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í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í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TM04033917[[fn=Berlín]]</Template>
  <TotalTime>18</TotalTime>
  <Words>468</Words>
  <Application>Microsoft Office PowerPoint</Application>
  <PresentationFormat>Panorámica</PresentationFormat>
  <Paragraphs>36</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Trebuchet MS</vt:lpstr>
      <vt:lpstr>Wingdings</vt:lpstr>
      <vt:lpstr>Berlín</vt:lpstr>
      <vt:lpstr>Pràctica: Hidròlisi de l’aigua i pila casolana</vt:lpstr>
      <vt:lpstr>Fonament teòric</vt:lpstr>
      <vt:lpstr>Material necessari</vt:lpstr>
      <vt:lpstr>Procediment  Hidròlisi de l’aigua</vt:lpstr>
      <vt:lpstr>Procediment  Pila casolana</vt:lpstr>
      <vt:lpstr>Conclusions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Pràctica: Hidròlisi de l’aigua i pila casolana</dc:title>
  <dc:creator>Marc Guirao Pascual</dc:creator>
  <cp:lastModifiedBy>Marc Guirao Pascual</cp:lastModifiedBy>
  <cp:revision>3</cp:revision>
  <dcterms:created xsi:type="dcterms:W3CDTF">2015-04-10T16:59:33Z</dcterms:created>
  <dcterms:modified xsi:type="dcterms:W3CDTF">2015-04-10T17:18:13Z</dcterms:modified>
</cp:coreProperties>
</file>